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9" r:id="rId5"/>
    <p:sldId id="261" r:id="rId6"/>
    <p:sldId id="262" r:id="rId7"/>
    <p:sldId id="260" r:id="rId8"/>
    <p:sldId id="263" r:id="rId9"/>
    <p:sldId id="264" r:id="rId1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9134D"/>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9134D"/>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9134D"/>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9134D"/>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9134D"/>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9134D"/>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9134D"/>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9134D"/>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9134D"/>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55CCD1-D7D9-D349-8A93-89ECB999F11D}" v="2" dt="2019-01-25T16:18:59.57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19134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19134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19134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19134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6E8"/>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19134D"/>
      </a:tcTxStyle>
      <a:tcStyle>
        <a:tcBdr>
          <a:left>
            <a:ln w="12700" cap="flat">
              <a:noFill/>
              <a:miter lim="400000"/>
            </a:ln>
          </a:left>
          <a:right>
            <a:ln w="12700" cap="flat">
              <a:noFill/>
              <a:miter lim="400000"/>
            </a:ln>
          </a:right>
          <a:top>
            <a:ln w="50800" cap="flat">
              <a:solidFill>
                <a:srgbClr val="19134D"/>
              </a:solidFill>
              <a:prstDash val="solid"/>
              <a:round/>
            </a:ln>
          </a:top>
          <a:bottom>
            <a:ln w="25400" cap="flat">
              <a:solidFill>
                <a:srgbClr val="19134D"/>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19134D"/>
              </a:solidFill>
              <a:prstDash val="solid"/>
              <a:round/>
            </a:ln>
          </a:top>
          <a:bottom>
            <a:ln w="25400" cap="flat">
              <a:solidFill>
                <a:srgbClr val="19134D"/>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19134D"/>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ACF"/>
          </a:solidFill>
        </a:fill>
      </a:tcStyle>
    </a:wholeTbl>
    <a:band2H>
      <a:tcTxStyle/>
      <a:tcStyle>
        <a:tcBdr/>
        <a:fill>
          <a:solidFill>
            <a:srgbClr val="E7E6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9134D"/>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9134D"/>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9134D"/>
          </a:solidFill>
        </a:fill>
      </a:tcStyle>
    </a:firstRow>
  </a:tblStyle>
  <a:tblStyle styleId="{2708684C-4D16-4618-839F-0558EEFCDFE6}" styleName="">
    <a:tblBg/>
    <a:wholeTbl>
      <a:tcTxStyle b="off" i="off">
        <a:font>
          <a:latin typeface="Arial"/>
          <a:ea typeface="Arial"/>
          <a:cs typeface="Arial"/>
        </a:font>
        <a:srgbClr val="19134D"/>
      </a:tcTxStyle>
      <a:tcStyle>
        <a:tcBdr>
          <a:left>
            <a:ln w="12700" cap="flat">
              <a:solidFill>
                <a:srgbClr val="19134D"/>
              </a:solidFill>
              <a:prstDash val="solid"/>
              <a:round/>
            </a:ln>
          </a:left>
          <a:right>
            <a:ln w="12700" cap="flat">
              <a:solidFill>
                <a:srgbClr val="19134D"/>
              </a:solidFill>
              <a:prstDash val="solid"/>
              <a:round/>
            </a:ln>
          </a:right>
          <a:top>
            <a:ln w="12700" cap="flat">
              <a:solidFill>
                <a:srgbClr val="19134D"/>
              </a:solidFill>
              <a:prstDash val="solid"/>
              <a:round/>
            </a:ln>
          </a:top>
          <a:bottom>
            <a:ln w="12700" cap="flat">
              <a:solidFill>
                <a:srgbClr val="19134D"/>
              </a:solidFill>
              <a:prstDash val="solid"/>
              <a:round/>
            </a:ln>
          </a:bottom>
          <a:insideH>
            <a:ln w="12700" cap="flat">
              <a:solidFill>
                <a:srgbClr val="19134D"/>
              </a:solidFill>
              <a:prstDash val="solid"/>
              <a:round/>
            </a:ln>
          </a:insideH>
          <a:insideV>
            <a:ln w="12700" cap="flat">
              <a:solidFill>
                <a:srgbClr val="19134D"/>
              </a:solidFill>
              <a:prstDash val="solid"/>
              <a:round/>
            </a:ln>
          </a:insideV>
        </a:tcBdr>
        <a:fill>
          <a:solidFill>
            <a:srgbClr val="19134D">
              <a:alpha val="20000"/>
            </a:srgbClr>
          </a:solidFill>
        </a:fill>
      </a:tcStyle>
    </a:wholeTbl>
    <a:band2H>
      <a:tcTxStyle/>
      <a:tcStyle>
        <a:tcBdr/>
        <a:fill>
          <a:solidFill>
            <a:srgbClr val="FFFFFF"/>
          </a:solidFill>
        </a:fill>
      </a:tcStyle>
    </a:band2H>
    <a:firstCol>
      <a:tcTxStyle b="on" i="off">
        <a:font>
          <a:latin typeface="Arial"/>
          <a:ea typeface="Arial"/>
          <a:cs typeface="Arial"/>
        </a:font>
        <a:srgbClr val="19134D"/>
      </a:tcTxStyle>
      <a:tcStyle>
        <a:tcBdr>
          <a:left>
            <a:ln w="12700" cap="flat">
              <a:solidFill>
                <a:srgbClr val="19134D"/>
              </a:solidFill>
              <a:prstDash val="solid"/>
              <a:round/>
            </a:ln>
          </a:left>
          <a:right>
            <a:ln w="12700" cap="flat">
              <a:solidFill>
                <a:srgbClr val="19134D"/>
              </a:solidFill>
              <a:prstDash val="solid"/>
              <a:round/>
            </a:ln>
          </a:right>
          <a:top>
            <a:ln w="12700" cap="flat">
              <a:solidFill>
                <a:srgbClr val="19134D"/>
              </a:solidFill>
              <a:prstDash val="solid"/>
              <a:round/>
            </a:ln>
          </a:top>
          <a:bottom>
            <a:ln w="12700" cap="flat">
              <a:solidFill>
                <a:srgbClr val="19134D"/>
              </a:solidFill>
              <a:prstDash val="solid"/>
              <a:round/>
            </a:ln>
          </a:bottom>
          <a:insideH>
            <a:ln w="12700" cap="flat">
              <a:solidFill>
                <a:srgbClr val="19134D"/>
              </a:solidFill>
              <a:prstDash val="solid"/>
              <a:round/>
            </a:ln>
          </a:insideH>
          <a:insideV>
            <a:ln w="12700" cap="flat">
              <a:solidFill>
                <a:srgbClr val="19134D"/>
              </a:solidFill>
              <a:prstDash val="solid"/>
              <a:round/>
            </a:ln>
          </a:insideV>
        </a:tcBdr>
        <a:fill>
          <a:solidFill>
            <a:srgbClr val="19134D">
              <a:alpha val="20000"/>
            </a:srgbClr>
          </a:solidFill>
        </a:fill>
      </a:tcStyle>
    </a:firstCol>
    <a:lastRow>
      <a:tcTxStyle b="on" i="off">
        <a:font>
          <a:latin typeface="Arial"/>
          <a:ea typeface="Arial"/>
          <a:cs typeface="Arial"/>
        </a:font>
        <a:srgbClr val="19134D"/>
      </a:tcTxStyle>
      <a:tcStyle>
        <a:tcBdr>
          <a:left>
            <a:ln w="12700" cap="flat">
              <a:solidFill>
                <a:srgbClr val="19134D"/>
              </a:solidFill>
              <a:prstDash val="solid"/>
              <a:round/>
            </a:ln>
          </a:left>
          <a:right>
            <a:ln w="12700" cap="flat">
              <a:solidFill>
                <a:srgbClr val="19134D"/>
              </a:solidFill>
              <a:prstDash val="solid"/>
              <a:round/>
            </a:ln>
          </a:right>
          <a:top>
            <a:ln w="50800" cap="flat">
              <a:solidFill>
                <a:srgbClr val="19134D"/>
              </a:solidFill>
              <a:prstDash val="solid"/>
              <a:round/>
            </a:ln>
          </a:top>
          <a:bottom>
            <a:ln w="12700" cap="flat">
              <a:solidFill>
                <a:srgbClr val="19134D"/>
              </a:solidFill>
              <a:prstDash val="solid"/>
              <a:round/>
            </a:ln>
          </a:bottom>
          <a:insideH>
            <a:ln w="12700" cap="flat">
              <a:solidFill>
                <a:srgbClr val="19134D"/>
              </a:solidFill>
              <a:prstDash val="solid"/>
              <a:round/>
            </a:ln>
          </a:insideH>
          <a:insideV>
            <a:ln w="12700" cap="flat">
              <a:solidFill>
                <a:srgbClr val="19134D"/>
              </a:solidFill>
              <a:prstDash val="solid"/>
              <a:round/>
            </a:ln>
          </a:insideV>
        </a:tcBdr>
        <a:fill>
          <a:noFill/>
        </a:fill>
      </a:tcStyle>
    </a:lastRow>
    <a:firstRow>
      <a:tcTxStyle b="on" i="off">
        <a:font>
          <a:latin typeface="Arial"/>
          <a:ea typeface="Arial"/>
          <a:cs typeface="Arial"/>
        </a:font>
        <a:srgbClr val="19134D"/>
      </a:tcTxStyle>
      <a:tcStyle>
        <a:tcBdr>
          <a:left>
            <a:ln w="12700" cap="flat">
              <a:solidFill>
                <a:srgbClr val="19134D"/>
              </a:solidFill>
              <a:prstDash val="solid"/>
              <a:round/>
            </a:ln>
          </a:left>
          <a:right>
            <a:ln w="12700" cap="flat">
              <a:solidFill>
                <a:srgbClr val="19134D"/>
              </a:solidFill>
              <a:prstDash val="solid"/>
              <a:round/>
            </a:ln>
          </a:right>
          <a:top>
            <a:ln w="12700" cap="flat">
              <a:solidFill>
                <a:srgbClr val="19134D"/>
              </a:solidFill>
              <a:prstDash val="solid"/>
              <a:round/>
            </a:ln>
          </a:top>
          <a:bottom>
            <a:ln w="25400" cap="flat">
              <a:solidFill>
                <a:srgbClr val="19134D"/>
              </a:solidFill>
              <a:prstDash val="solid"/>
              <a:round/>
            </a:ln>
          </a:bottom>
          <a:insideH>
            <a:ln w="12700" cap="flat">
              <a:solidFill>
                <a:srgbClr val="19134D"/>
              </a:solidFill>
              <a:prstDash val="solid"/>
              <a:round/>
            </a:ln>
          </a:insideH>
          <a:insideV>
            <a:ln w="12700" cap="flat">
              <a:solidFill>
                <a:srgbClr val="19134D"/>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4"/>
    <p:restoredTop sz="71145"/>
  </p:normalViewPr>
  <p:slideViewPr>
    <p:cSldViewPr snapToGrid="0" snapToObjects="1">
      <p:cViewPr varScale="1">
        <p:scale>
          <a:sx n="61" d="100"/>
          <a:sy n="61" d="100"/>
        </p:scale>
        <p:origin x="239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Heet iedereen welkom en geef aan dat de bijeenkomst erg belangrijk is. Geef aan dat je vooral benieuwd naar de meningen van je team (ouders). </a:t>
            </a:r>
          </a:p>
          <a:p>
            <a:r>
              <a:rPr lang="nl-NL" dirty="0"/>
              <a:t>Geef aan dat je het belangrijk vindt dat iedereen zich uitspreekt.</a:t>
            </a:r>
          </a:p>
          <a:p>
            <a:r>
              <a:rPr lang="nl-NL" dirty="0"/>
              <a:t>Zorg dat de discussies op de juiste manier worden gevoerd. Het is de bedoeling dat iedereen naar elkaar luistert en dat iedereen de ander laat uitspreken, zonder te interrumperen. Geef aan dat dit respectvol is naar de ander (eerste les van vandaag!)</a:t>
            </a:r>
          </a:p>
        </p:txBody>
      </p:sp>
    </p:spTree>
    <p:extLst>
      <p:ext uri="{BB962C8B-B14F-4D97-AF65-F5344CB8AC3E}">
        <p14:creationId xmlns:p14="http://schemas.microsoft.com/office/powerpoint/2010/main" val="2055666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 met je spelers een open start maken. Stel direct de volgende vragen in de groep</a:t>
            </a:r>
          </a:p>
          <a:p>
            <a:pPr marL="171450" indent="-171450">
              <a:buFontTx/>
              <a:buChar char="-"/>
            </a:pPr>
            <a:r>
              <a:rPr lang="nl-NL" dirty="0"/>
              <a:t>Wat betekent FairPlay?</a:t>
            </a:r>
          </a:p>
          <a:p>
            <a:pPr marL="171450" indent="-171450">
              <a:buFontTx/>
              <a:buChar char="-"/>
            </a:pPr>
            <a:r>
              <a:rPr lang="nl-NL" dirty="0"/>
              <a:t>Vervolgens: Wat betekent dan respect?</a:t>
            </a:r>
          </a:p>
          <a:p>
            <a:pPr marL="171450" indent="-171450">
              <a:buFontTx/>
              <a:buChar char="-"/>
            </a:pPr>
            <a:endParaRPr lang="nl-NL" dirty="0"/>
          </a:p>
          <a:p>
            <a:pPr marL="171450" indent="-171450">
              <a:buFontTx/>
              <a:buChar char="-"/>
            </a:pPr>
            <a:r>
              <a:rPr lang="nl-NL" dirty="0"/>
              <a:t>Probeer te achterhalen hoe dat je spelers (ouders) denken over FairPlay en Respect. </a:t>
            </a:r>
          </a:p>
          <a:p>
            <a:pPr marL="171450" indent="-171450">
              <a:buFontTx/>
              <a:buChar char="-"/>
            </a:pPr>
            <a:r>
              <a:rPr lang="nl-NL" dirty="0"/>
              <a:t>Je kunt dit doen door het team (ouders) te splitsen en kleine groepen. Laat de groepen op een A3 opschrijven wat de beide woorden betekenen. Zodoende krijg je binnen je groep een zelf bepaalde definitie van de twee termen.</a:t>
            </a:r>
          </a:p>
          <a:p>
            <a:pPr marL="171450" indent="-171450">
              <a:buFontTx/>
              <a:buChar char="-"/>
            </a:pPr>
            <a:r>
              <a:rPr lang="nl-NL" dirty="0"/>
              <a:t>Laat de groepen separaat voor de groep hun bevindingen presenteren. Stel vragen na de presentatie en vraag om voorbeelden.</a:t>
            </a:r>
          </a:p>
          <a:p>
            <a:pPr marL="171450" indent="-171450">
              <a:buFontTx/>
              <a:buChar char="-"/>
            </a:pPr>
            <a:r>
              <a:rPr lang="nl-NL" dirty="0"/>
              <a:t>Doel is direct een idee te krijgen hoe de twee termen binnen het team worden beleefd.</a:t>
            </a:r>
          </a:p>
        </p:txBody>
      </p:sp>
    </p:spTree>
    <p:extLst>
      <p:ext uri="{BB962C8B-B14F-4D97-AF65-F5344CB8AC3E}">
        <p14:creationId xmlns:p14="http://schemas.microsoft.com/office/powerpoint/2010/main" val="445807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Stel de vraag aan het team (ouders) en laat ze opschrijven welk cijfer zij geven aan de importantie van F&amp;R.</a:t>
            </a:r>
          </a:p>
          <a:p>
            <a:endParaRPr lang="nl-NL" dirty="0"/>
          </a:p>
          <a:p>
            <a:r>
              <a:rPr lang="nl-NL" dirty="0"/>
              <a:t>Laat ze een A4 omhooghouden met daarop het cijfer dat zij geven.</a:t>
            </a:r>
          </a:p>
          <a:p>
            <a:r>
              <a:rPr lang="nl-NL" dirty="0"/>
              <a:t>Kijk welk kind een hoge score geeft en welk kind een lage score. Waarom geeft een kind een laag cijfer? Waarom geeft een kind een hoog cijfer? Stel de vraag en vraag door. Laat andere reacties geven en luister vooral naar je groep.</a:t>
            </a:r>
          </a:p>
          <a:p>
            <a:r>
              <a:rPr lang="nl-NL" dirty="0"/>
              <a:t>Let op: Geef geen oordeel!</a:t>
            </a:r>
          </a:p>
        </p:txBody>
      </p:sp>
    </p:spTree>
    <p:extLst>
      <p:ext uri="{BB962C8B-B14F-4D97-AF65-F5344CB8AC3E}">
        <p14:creationId xmlns:p14="http://schemas.microsoft.com/office/powerpoint/2010/main" val="4149664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Stel de vraag aan het team (ouders) en laat ze opschrijven welk cijfer zij geven voor F&amp;R binnen het team (ouders op de ijsbaan).</a:t>
            </a:r>
          </a:p>
          <a:p>
            <a:endParaRPr lang="nl-NL" dirty="0"/>
          </a:p>
          <a:p>
            <a:r>
              <a:rPr lang="nl-NL" dirty="0"/>
              <a:t>Laat ze een A4 omhooghouden met daarop het cijfer wat zij geven.</a:t>
            </a:r>
          </a:p>
          <a:p>
            <a:r>
              <a:rPr lang="nl-NL" dirty="0"/>
              <a:t>Kijk welk kind een hoge score geeft en welk kind een lage score. Waarom geeft een kind een laag cijfer? Waarom geeft een kind een hoog cijfer? Stel de vraag en vraag door. Laat andere reacties geven en luister vooral naar je groep.</a:t>
            </a:r>
          </a:p>
          <a:p>
            <a:r>
              <a:rPr lang="nl-NL" dirty="0"/>
              <a:t>Let op: Geef geen oordeel!</a:t>
            </a:r>
          </a:p>
        </p:txBody>
      </p:sp>
    </p:spTree>
    <p:extLst>
      <p:ext uri="{BB962C8B-B14F-4D97-AF65-F5344CB8AC3E}">
        <p14:creationId xmlns:p14="http://schemas.microsoft.com/office/powerpoint/2010/main" val="194151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spelers (ouders) hebben een cijfer gegeven voor F&amp;R binnen het team (op de tribune). Dit zou moeten betekenen dat er dingen goed gaan en sommige dingen niet zo goed (tenzij ze zichzelf een tien geven).</a:t>
            </a:r>
          </a:p>
          <a:p>
            <a:endParaRPr lang="nl-NL" dirty="0"/>
          </a:p>
          <a:p>
            <a:r>
              <a:rPr lang="nl-NL" dirty="0"/>
              <a:t>Achterhaal wat goed gaat, zodat je dit kunt vasthouden.</a:t>
            </a:r>
          </a:p>
          <a:p>
            <a:r>
              <a:rPr lang="nl-NL" dirty="0"/>
              <a:t>Achterhaal wat beter moet, zodat je daaraan kunt werken.</a:t>
            </a:r>
          </a:p>
          <a:p>
            <a:endParaRPr lang="nl-NL" dirty="0"/>
          </a:p>
          <a:p>
            <a:r>
              <a:rPr lang="nl-NL" dirty="0"/>
              <a:t>Meng jezelf in de discussie en laat ook je eigen mening horen, echter vergeet niet de gedachten van spelers en ouders te achterhalen.</a:t>
            </a:r>
          </a:p>
        </p:txBody>
      </p:sp>
    </p:spTree>
    <p:extLst>
      <p:ext uri="{BB962C8B-B14F-4D97-AF65-F5344CB8AC3E}">
        <p14:creationId xmlns:p14="http://schemas.microsoft.com/office/powerpoint/2010/main" val="786896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een top 7 lijst met afspraken die je als team met elkaar afspreekt.</a:t>
            </a:r>
          </a:p>
          <a:p>
            <a:endParaRPr lang="nl-NL" dirty="0"/>
          </a:p>
          <a:p>
            <a:r>
              <a:rPr lang="nl-NL" dirty="0"/>
              <a:t>Let op dat je bij het maken van de afspraken niet alleen kijkt naar het gedrag ten opzichte van tegenstanders, maar ook kijkt naar omgang onderling, omgang met begeleiding, omgang met scheidsrechters, gedrag in de kleedkamer etc.</a:t>
            </a:r>
          </a:p>
        </p:txBody>
      </p:sp>
    </p:spTree>
    <p:extLst>
      <p:ext uri="{BB962C8B-B14F-4D97-AF65-F5344CB8AC3E}">
        <p14:creationId xmlns:p14="http://schemas.microsoft.com/office/powerpoint/2010/main" val="2914532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link kun je tonen aan de spelers na de presentatie.</a:t>
            </a:r>
          </a:p>
        </p:txBody>
      </p:sp>
    </p:spTree>
    <p:extLst>
      <p:ext uri="{BB962C8B-B14F-4D97-AF65-F5344CB8AC3E}">
        <p14:creationId xmlns:p14="http://schemas.microsoft.com/office/powerpoint/2010/main" val="331140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slide kun je als afsluiting laten zien aan ouders. </a:t>
            </a:r>
          </a:p>
          <a:p>
            <a:r>
              <a:rPr lang="nl-NL" dirty="0"/>
              <a:t>Laat ze hierop reageren.</a:t>
            </a:r>
          </a:p>
          <a:p>
            <a:endParaRPr lang="nl-NL" dirty="0"/>
          </a:p>
          <a:p>
            <a:endParaRPr lang="nl-NL" dirty="0"/>
          </a:p>
        </p:txBody>
      </p:sp>
    </p:spTree>
    <p:extLst>
      <p:ext uri="{BB962C8B-B14F-4D97-AF65-F5344CB8AC3E}">
        <p14:creationId xmlns:p14="http://schemas.microsoft.com/office/powerpoint/2010/main" val="997691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slide is niet om te tonen, maar </a:t>
            </a:r>
            <a:r>
              <a:rPr lang="nl-NL"/>
              <a:t>meer bedoeld je </a:t>
            </a:r>
            <a:r>
              <a:rPr lang="nl-NL" dirty="0"/>
              <a:t>te helpen met </a:t>
            </a:r>
            <a:r>
              <a:rPr lang="nl-NL"/>
              <a:t>de nazorg.</a:t>
            </a:r>
            <a:endParaRPr lang="nl-NL" dirty="0"/>
          </a:p>
        </p:txBody>
      </p:sp>
    </p:spTree>
    <p:extLst>
      <p:ext uri="{BB962C8B-B14F-4D97-AF65-F5344CB8AC3E}">
        <p14:creationId xmlns:p14="http://schemas.microsoft.com/office/powerpoint/2010/main" val="3408722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First pag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eltekst"/>
          <p:cNvSpPr>
            <a:spLocks noGrp="1"/>
          </p:cNvSpPr>
          <p:nvPr>
            <p:ph type="title"/>
          </p:nvPr>
        </p:nvSpPr>
        <p:spPr>
          <a:xfrm>
            <a:off x="1356014" y="2572055"/>
            <a:ext cx="7243100" cy="1143001"/>
          </a:xfrm>
          <a:prstGeom prst="rect">
            <a:avLst/>
          </a:prstGeom>
        </p:spPr>
        <p:txBody>
          <a:bodyPr/>
          <a:lstStyle/>
          <a:p>
            <a:r>
              <a:t>Titeltekst</a:t>
            </a:r>
          </a:p>
        </p:txBody>
      </p:sp>
      <p:sp>
        <p:nvSpPr>
          <p:cNvPr id="12" name="Hoofdtekst - niveau één…"/>
          <p:cNvSpPr>
            <a:spLocks noGrp="1"/>
          </p:cNvSpPr>
          <p:nvPr>
            <p:ph type="body" sz="quarter" idx="1"/>
          </p:nvPr>
        </p:nvSpPr>
        <p:spPr>
          <a:xfrm>
            <a:off x="1371600" y="3886200"/>
            <a:ext cx="6400800" cy="1752600"/>
          </a:xfrm>
          <a:prstGeom prst="rect">
            <a:avLst/>
          </a:prstGeom>
        </p:spPr>
        <p:txBody>
          <a:bodyPr/>
          <a:lstStyle>
            <a:lvl1pPr marL="0" indent="0">
              <a:buSzTx/>
              <a:buFontTx/>
              <a:buNone/>
              <a:defRPr>
                <a:solidFill>
                  <a:srgbClr val="898894"/>
                </a:solidFill>
              </a:defRPr>
            </a:lvl1pPr>
            <a:lvl2pPr marL="0" indent="457200">
              <a:buSzTx/>
              <a:buFontTx/>
              <a:buNone/>
              <a:defRPr>
                <a:solidFill>
                  <a:srgbClr val="898894"/>
                </a:solidFill>
              </a:defRPr>
            </a:lvl2pPr>
            <a:lvl3pPr marL="0" indent="914400">
              <a:buSzTx/>
              <a:buFontTx/>
              <a:buNone/>
              <a:defRPr>
                <a:solidFill>
                  <a:srgbClr val="898894"/>
                </a:solidFill>
              </a:defRPr>
            </a:lvl3pPr>
            <a:lvl4pPr marL="0" indent="1371600">
              <a:buSzTx/>
              <a:buFontTx/>
              <a:buNone/>
              <a:defRPr>
                <a:solidFill>
                  <a:srgbClr val="898894"/>
                </a:solidFill>
              </a:defRPr>
            </a:lvl4pPr>
            <a:lvl5pPr marL="0" indent="1828800">
              <a:buSzTx/>
              <a:buFontTx/>
              <a:buNone/>
              <a:defRPr>
                <a:solidFill>
                  <a:srgbClr val="898894"/>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 name="Dianummer"/>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el en object">
    <p:bg>
      <p:bgPr>
        <a:solidFill>
          <a:srgbClr val="FFFFFF"/>
        </a:solidFill>
        <a:effectLst/>
      </p:bgPr>
    </p:bg>
    <p:spTree>
      <p:nvGrpSpPr>
        <p:cNvPr id="1" name=""/>
        <p:cNvGrpSpPr/>
        <p:nvPr/>
      </p:nvGrpSpPr>
      <p:grpSpPr>
        <a:xfrm>
          <a:off x="0" y="0"/>
          <a:ext cx="0" cy="0"/>
          <a:chOff x="0" y="0"/>
          <a:chExt cx="0" cy="0"/>
        </a:xfrm>
      </p:grpSpPr>
      <p:sp>
        <p:nvSpPr>
          <p:cNvPr id="119" name="Rechthoek"/>
          <p:cNvSpPr/>
          <p:nvPr/>
        </p:nvSpPr>
        <p:spPr>
          <a:xfrm rot="21432708">
            <a:off x="-159724" y="5254599"/>
            <a:ext cx="9450001" cy="270001"/>
          </a:xfrm>
          <a:prstGeom prst="rect">
            <a:avLst/>
          </a:prstGeom>
          <a:solidFill>
            <a:srgbClr val="00006D"/>
          </a:solidFill>
          <a:ln w="12700">
            <a:miter lim="400000"/>
          </a:ln>
        </p:spPr>
        <p:txBody>
          <a:bodyPr lIns="34289" tIns="34289" rIns="34289" bIns="34289" anchor="ctr"/>
          <a:lstStyle/>
          <a:p>
            <a:pPr algn="ctr" defTabSz="914400">
              <a:defRPr>
                <a:solidFill>
                  <a:srgbClr val="FFFFFF"/>
                </a:solidFill>
                <a:latin typeface="+mn-lt"/>
                <a:ea typeface="+mn-ea"/>
                <a:cs typeface="+mn-cs"/>
                <a:sym typeface="Calibri"/>
              </a:defRPr>
            </a:pPr>
            <a:endParaRPr/>
          </a:p>
        </p:txBody>
      </p:sp>
      <p:sp>
        <p:nvSpPr>
          <p:cNvPr id="120" name="Rechthoek"/>
          <p:cNvSpPr/>
          <p:nvPr/>
        </p:nvSpPr>
        <p:spPr>
          <a:xfrm rot="21432708">
            <a:off x="-146277" y="5637836"/>
            <a:ext cx="9450000" cy="270001"/>
          </a:xfrm>
          <a:prstGeom prst="rect">
            <a:avLst/>
          </a:prstGeom>
          <a:solidFill>
            <a:srgbClr val="FF5500"/>
          </a:solidFill>
          <a:ln w="12700">
            <a:miter lim="400000"/>
          </a:ln>
        </p:spPr>
        <p:txBody>
          <a:bodyPr lIns="34289" tIns="34289" rIns="34289" bIns="34289" anchor="ctr"/>
          <a:lstStyle/>
          <a:p>
            <a:pPr algn="ctr" defTabSz="914400">
              <a:defRPr>
                <a:solidFill>
                  <a:srgbClr val="FFFFFF"/>
                </a:solidFill>
                <a:latin typeface="+mn-lt"/>
                <a:ea typeface="+mn-ea"/>
                <a:cs typeface="+mn-cs"/>
                <a:sym typeface="Calibri"/>
              </a:defRPr>
            </a:pPr>
            <a:endParaRPr/>
          </a:p>
        </p:txBody>
      </p:sp>
      <p:sp>
        <p:nvSpPr>
          <p:cNvPr id="121" name="Titeltekst"/>
          <p:cNvSpPr>
            <a:spLocks noGrp="1"/>
          </p:cNvSpPr>
          <p:nvPr>
            <p:ph type="title"/>
          </p:nvPr>
        </p:nvSpPr>
        <p:spPr>
          <a:xfrm>
            <a:off x="628650" y="1131093"/>
            <a:ext cx="7886700" cy="994174"/>
          </a:xfrm>
          <a:prstGeom prst="rect">
            <a:avLst/>
          </a:prstGeom>
        </p:spPr>
        <p:txBody>
          <a:bodyPr lIns="34289" tIns="34289" rIns="34289" bIns="34289"/>
          <a:lstStyle>
            <a:lvl1pPr algn="ctr" defTabSz="914400">
              <a:lnSpc>
                <a:spcPct val="90000"/>
              </a:lnSpc>
              <a:defRPr sz="5400" b="1">
                <a:solidFill>
                  <a:srgbClr val="00006D"/>
                </a:solidFill>
                <a:latin typeface="Ice Sans"/>
                <a:ea typeface="Ice Sans"/>
                <a:cs typeface="Ice Sans"/>
                <a:sym typeface="Ice Sans"/>
              </a:defRPr>
            </a:lvl1pPr>
          </a:lstStyle>
          <a:p>
            <a:r>
              <a:t>Titeltekst</a:t>
            </a:r>
          </a:p>
        </p:txBody>
      </p:sp>
      <p:sp>
        <p:nvSpPr>
          <p:cNvPr id="122" name="Hoofdtekst - niveau één…"/>
          <p:cNvSpPr>
            <a:spLocks noGrp="1"/>
          </p:cNvSpPr>
          <p:nvPr>
            <p:ph type="body" idx="1"/>
          </p:nvPr>
        </p:nvSpPr>
        <p:spPr>
          <a:xfrm>
            <a:off x="628650" y="2226468"/>
            <a:ext cx="7886700" cy="3263505"/>
          </a:xfrm>
          <a:prstGeom prst="rect">
            <a:avLst/>
          </a:prstGeom>
        </p:spPr>
        <p:txBody>
          <a:bodyPr lIns="34289" tIns="34289" rIns="34289" bIns="34289"/>
          <a:lstStyle>
            <a:lvl1pPr marL="228600" indent="-228600" defTabSz="914400">
              <a:lnSpc>
                <a:spcPct val="90000"/>
              </a:lnSpc>
              <a:spcBef>
                <a:spcPts val="1000"/>
              </a:spcBef>
              <a:buClr>
                <a:srgbClr val="FF5500"/>
              </a:buClr>
              <a:defRPr sz="2800">
                <a:solidFill>
                  <a:srgbClr val="00006D"/>
                </a:solidFill>
                <a:latin typeface="Ice Sans"/>
                <a:ea typeface="Ice Sans"/>
                <a:cs typeface="Ice Sans"/>
                <a:sym typeface="Ice Sans"/>
              </a:defRPr>
            </a:lvl1pPr>
            <a:lvl2pPr marL="723900" indent="-266700" defTabSz="914400">
              <a:lnSpc>
                <a:spcPct val="90000"/>
              </a:lnSpc>
              <a:spcBef>
                <a:spcPts val="1000"/>
              </a:spcBef>
              <a:buClr>
                <a:srgbClr val="FF5500"/>
              </a:buClr>
              <a:buChar char="•"/>
              <a:defRPr sz="2800">
                <a:solidFill>
                  <a:srgbClr val="00006D"/>
                </a:solidFill>
                <a:latin typeface="Ice Sans"/>
                <a:ea typeface="Ice Sans"/>
                <a:cs typeface="Ice Sans"/>
                <a:sym typeface="Ice Sans"/>
              </a:defRPr>
            </a:lvl2pPr>
            <a:lvl3pPr marL="1234439" indent="-320039" defTabSz="914400">
              <a:lnSpc>
                <a:spcPct val="90000"/>
              </a:lnSpc>
              <a:spcBef>
                <a:spcPts val="1000"/>
              </a:spcBef>
              <a:buClr>
                <a:srgbClr val="FF5500"/>
              </a:buClr>
              <a:defRPr sz="2800">
                <a:solidFill>
                  <a:srgbClr val="00006D"/>
                </a:solidFill>
                <a:latin typeface="Ice Sans"/>
                <a:ea typeface="Ice Sans"/>
                <a:cs typeface="Ice Sans"/>
                <a:sym typeface="Ice Sans"/>
              </a:defRPr>
            </a:lvl3pPr>
            <a:lvl4pPr marL="1727200" indent="-355600" defTabSz="914400">
              <a:lnSpc>
                <a:spcPct val="90000"/>
              </a:lnSpc>
              <a:spcBef>
                <a:spcPts val="1000"/>
              </a:spcBef>
              <a:buClr>
                <a:srgbClr val="FF5500"/>
              </a:buClr>
              <a:buChar char="•"/>
              <a:defRPr sz="2800">
                <a:solidFill>
                  <a:srgbClr val="00006D"/>
                </a:solidFill>
                <a:latin typeface="Ice Sans"/>
                <a:ea typeface="Ice Sans"/>
                <a:cs typeface="Ice Sans"/>
                <a:sym typeface="Ice Sans"/>
              </a:defRPr>
            </a:lvl4pPr>
            <a:lvl5pPr marL="2184400" indent="-355600" defTabSz="914400">
              <a:lnSpc>
                <a:spcPct val="90000"/>
              </a:lnSpc>
              <a:spcBef>
                <a:spcPts val="1000"/>
              </a:spcBef>
              <a:buClr>
                <a:srgbClr val="FF5500"/>
              </a:buClr>
              <a:buChar char="•"/>
              <a:defRPr sz="2800">
                <a:solidFill>
                  <a:srgbClr val="00006D"/>
                </a:solidFill>
                <a:latin typeface="Ice Sans"/>
                <a:ea typeface="Ice Sans"/>
                <a:cs typeface="Ice Sans"/>
                <a:sym typeface="Ice Sans"/>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pic>
        <p:nvPicPr>
          <p:cNvPr id="123" name="image2.png" descr="image2.png"/>
          <p:cNvPicPr>
            <a:picLocks noChangeAspect="1"/>
          </p:cNvPicPr>
          <p:nvPr/>
        </p:nvPicPr>
        <p:blipFill>
          <a:blip r:embed="rId2">
            <a:extLst/>
          </a:blip>
          <a:stretch>
            <a:fillRect/>
          </a:stretch>
        </p:blipFill>
        <p:spPr>
          <a:xfrm>
            <a:off x="7559735" y="1088179"/>
            <a:ext cx="1080001" cy="1080001"/>
          </a:xfrm>
          <a:prstGeom prst="rect">
            <a:avLst/>
          </a:prstGeom>
          <a:ln w="12700">
            <a:miter lim="400000"/>
          </a:ln>
        </p:spPr>
      </p:pic>
      <p:sp>
        <p:nvSpPr>
          <p:cNvPr id="124" name="Dianummer"/>
          <p:cNvSpPr>
            <a:spLocks noGrp="1"/>
          </p:cNvSpPr>
          <p:nvPr>
            <p:ph type="sldNum" sz="quarter" idx="2"/>
          </p:nvPr>
        </p:nvSpPr>
        <p:spPr>
          <a:xfrm>
            <a:off x="8279586" y="5638244"/>
            <a:ext cx="235765" cy="246381"/>
          </a:xfrm>
          <a:prstGeom prst="rect">
            <a:avLst/>
          </a:prstGeom>
        </p:spPr>
        <p:txBody>
          <a:bodyPr lIns="34289" tIns="34289" rIns="34289" bIns="34289"/>
          <a:lstStyle>
            <a:lvl1pPr defTabSz="914400">
              <a:defRPr>
                <a:solidFill>
                  <a:srgbClr val="888888"/>
                </a:solidFill>
                <a:latin typeface="+mn-lt"/>
                <a:ea typeface="+mn-ea"/>
                <a:cs typeface="+mn-cs"/>
                <a:sym typeface="Calibri"/>
              </a:defRPr>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ekop">
    <p:spTree>
      <p:nvGrpSpPr>
        <p:cNvPr id="1" name=""/>
        <p:cNvGrpSpPr/>
        <p:nvPr/>
      </p:nvGrpSpPr>
      <p:grpSpPr>
        <a:xfrm>
          <a:off x="0" y="0"/>
          <a:ext cx="0" cy="0"/>
          <a:chOff x="0" y="0"/>
          <a:chExt cx="0" cy="0"/>
        </a:xfrm>
      </p:grpSpPr>
      <p:sp>
        <p:nvSpPr>
          <p:cNvPr id="38" name="Titeltekst"/>
          <p:cNvSpPr>
            <a:spLocks noGrp="1"/>
          </p:cNvSpPr>
          <p:nvPr>
            <p:ph type="title"/>
          </p:nvPr>
        </p:nvSpPr>
        <p:spPr>
          <a:xfrm>
            <a:off x="722312" y="4406900"/>
            <a:ext cx="7772401" cy="1362075"/>
          </a:xfrm>
          <a:prstGeom prst="rect">
            <a:avLst/>
          </a:prstGeom>
        </p:spPr>
        <p:txBody>
          <a:bodyPr anchor="t"/>
          <a:lstStyle>
            <a:lvl1pPr>
              <a:defRPr sz="4000" b="1" cap="all"/>
            </a:lvl1pPr>
          </a:lstStyle>
          <a:p>
            <a:r>
              <a:t>Titeltekst</a:t>
            </a:r>
          </a:p>
        </p:txBody>
      </p:sp>
      <p:sp>
        <p:nvSpPr>
          <p:cNvPr id="39" name="Hoofdtekst - niveau één…"/>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98894"/>
                </a:solidFill>
              </a:defRPr>
            </a:lvl1pPr>
            <a:lvl2pPr marL="0" indent="457200">
              <a:spcBef>
                <a:spcPts val="400"/>
              </a:spcBef>
              <a:buSzTx/>
              <a:buFontTx/>
              <a:buNone/>
              <a:defRPr sz="2000">
                <a:solidFill>
                  <a:srgbClr val="898894"/>
                </a:solidFill>
              </a:defRPr>
            </a:lvl2pPr>
            <a:lvl3pPr marL="0" indent="914400">
              <a:spcBef>
                <a:spcPts val="400"/>
              </a:spcBef>
              <a:buSzTx/>
              <a:buFontTx/>
              <a:buNone/>
              <a:defRPr sz="2000">
                <a:solidFill>
                  <a:srgbClr val="898894"/>
                </a:solidFill>
              </a:defRPr>
            </a:lvl3pPr>
            <a:lvl4pPr marL="0" indent="1371600">
              <a:spcBef>
                <a:spcPts val="400"/>
              </a:spcBef>
              <a:buSzTx/>
              <a:buFontTx/>
              <a:buNone/>
              <a:defRPr sz="2000">
                <a:solidFill>
                  <a:srgbClr val="898894"/>
                </a:solidFill>
              </a:defRPr>
            </a:lvl4pPr>
            <a:lvl5pPr marL="0" indent="1828800">
              <a:spcBef>
                <a:spcPts val="400"/>
              </a:spcBef>
              <a:buSzTx/>
              <a:buFontTx/>
              <a:buNone/>
              <a:defRPr sz="2000">
                <a:solidFill>
                  <a:srgbClr val="898894"/>
                </a:solidFill>
              </a:defRPr>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0" name="Dianummer"/>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ee objecten">
    <p:spTree>
      <p:nvGrpSpPr>
        <p:cNvPr id="1" name=""/>
        <p:cNvGrpSpPr/>
        <p:nvPr/>
      </p:nvGrpSpPr>
      <p:grpSpPr>
        <a:xfrm>
          <a:off x="0" y="0"/>
          <a:ext cx="0" cy="0"/>
          <a:chOff x="0" y="0"/>
          <a:chExt cx="0" cy="0"/>
        </a:xfrm>
      </p:grpSpPr>
      <p:sp>
        <p:nvSpPr>
          <p:cNvPr id="47" name="Titeltekst"/>
          <p:cNvSpPr>
            <a:spLocks noGrp="1"/>
          </p:cNvSpPr>
          <p:nvPr>
            <p:ph type="title"/>
          </p:nvPr>
        </p:nvSpPr>
        <p:spPr>
          <a:prstGeom prst="rect">
            <a:avLst/>
          </a:prstGeom>
        </p:spPr>
        <p:txBody>
          <a:bodyPr/>
          <a:lstStyle/>
          <a:p>
            <a:r>
              <a:t>Titeltekst</a:t>
            </a:r>
          </a:p>
        </p:txBody>
      </p:sp>
      <p:sp>
        <p:nvSpPr>
          <p:cNvPr id="48" name="Hoofdtekst - niveau één…"/>
          <p:cNvSpPr>
            <a:spLocks noGrp="1"/>
          </p:cNvSpPr>
          <p:nvPr>
            <p:ph type="body" sz="half" idx="1"/>
          </p:nvPr>
        </p:nvSpPr>
        <p:spPr>
          <a:xfrm>
            <a:off x="694543" y="2163073"/>
            <a:ext cx="3801257" cy="396309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9" name="Dianummer"/>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Vergelijking">
    <p:spTree>
      <p:nvGrpSpPr>
        <p:cNvPr id="1" name=""/>
        <p:cNvGrpSpPr/>
        <p:nvPr/>
      </p:nvGrpSpPr>
      <p:grpSpPr>
        <a:xfrm>
          <a:off x="0" y="0"/>
          <a:ext cx="0" cy="0"/>
          <a:chOff x="0" y="0"/>
          <a:chExt cx="0" cy="0"/>
        </a:xfrm>
      </p:grpSpPr>
      <p:sp>
        <p:nvSpPr>
          <p:cNvPr id="56" name="Titeltekst"/>
          <p:cNvSpPr>
            <a:spLocks noGrp="1"/>
          </p:cNvSpPr>
          <p:nvPr>
            <p:ph type="title"/>
          </p:nvPr>
        </p:nvSpPr>
        <p:spPr>
          <a:prstGeom prst="rect">
            <a:avLst/>
          </a:prstGeom>
        </p:spPr>
        <p:txBody>
          <a:bodyPr/>
          <a:lstStyle/>
          <a:p>
            <a:r>
              <a:t>Titeltekst</a:t>
            </a:r>
          </a:p>
        </p:txBody>
      </p:sp>
      <p:sp>
        <p:nvSpPr>
          <p:cNvPr id="57" name="Hoofdtekst - niveau één…"/>
          <p:cNvSpPr>
            <a:spLocks noGrp="1"/>
          </p:cNvSpPr>
          <p:nvPr>
            <p:ph type="body" sz="quarter" idx="1"/>
          </p:nvPr>
        </p:nvSpPr>
        <p:spPr>
          <a:xfrm>
            <a:off x="694543" y="2156457"/>
            <a:ext cx="3802845" cy="615186"/>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8" name="Text Placeholder 4"/>
          <p:cNvSpPr>
            <a:spLocks noGrp="1"/>
          </p:cNvSpPr>
          <p:nvPr>
            <p:ph type="body" sz="quarter" idx="13"/>
          </p:nvPr>
        </p:nvSpPr>
        <p:spPr>
          <a:xfrm>
            <a:off x="4882462" y="2156457"/>
            <a:ext cx="3804339" cy="615186"/>
          </a:xfrm>
          <a:prstGeom prst="rect">
            <a:avLst/>
          </a:prstGeom>
        </p:spPr>
        <p:txBody>
          <a:bodyPr anchor="b"/>
          <a:lstStyle/>
          <a:p>
            <a:pPr marL="0" indent="0">
              <a:spcBef>
                <a:spcPts val="500"/>
              </a:spcBef>
              <a:buSzTx/>
              <a:buFontTx/>
              <a:buNone/>
              <a:defRPr sz="2400" b="1"/>
            </a:pPr>
            <a:endParaRPr/>
          </a:p>
        </p:txBody>
      </p:sp>
      <p:sp>
        <p:nvSpPr>
          <p:cNvPr id="59" name="Dianummer"/>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66" name="Titeltekst"/>
          <p:cNvSpPr>
            <a:spLocks noGrp="1"/>
          </p:cNvSpPr>
          <p:nvPr>
            <p:ph type="title"/>
          </p:nvPr>
        </p:nvSpPr>
        <p:spPr>
          <a:prstGeom prst="rect">
            <a:avLst/>
          </a:prstGeom>
        </p:spPr>
        <p:txBody>
          <a:bodyPr/>
          <a:lstStyle/>
          <a:p>
            <a:r>
              <a:t>Titeltekst</a:t>
            </a:r>
          </a:p>
        </p:txBody>
      </p:sp>
      <p:sp>
        <p:nvSpPr>
          <p:cNvPr id="67" name="Dianummer"/>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74" name="Dianummer"/>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Inhoud met bijschrift">
    <p:spTree>
      <p:nvGrpSpPr>
        <p:cNvPr id="1" name=""/>
        <p:cNvGrpSpPr/>
        <p:nvPr/>
      </p:nvGrpSpPr>
      <p:grpSpPr>
        <a:xfrm>
          <a:off x="0" y="0"/>
          <a:ext cx="0" cy="0"/>
          <a:chOff x="0" y="0"/>
          <a:chExt cx="0" cy="0"/>
        </a:xfrm>
      </p:grpSpPr>
      <p:sp>
        <p:nvSpPr>
          <p:cNvPr id="81" name="Titeltekst"/>
          <p:cNvSpPr>
            <a:spLocks noGrp="1"/>
          </p:cNvSpPr>
          <p:nvPr>
            <p:ph type="title"/>
          </p:nvPr>
        </p:nvSpPr>
        <p:spPr>
          <a:xfrm>
            <a:off x="457200" y="952546"/>
            <a:ext cx="3008314" cy="1375901"/>
          </a:xfrm>
          <a:prstGeom prst="rect">
            <a:avLst/>
          </a:prstGeom>
        </p:spPr>
        <p:txBody>
          <a:bodyPr anchor="b"/>
          <a:lstStyle>
            <a:lvl1pPr>
              <a:defRPr sz="2000" b="1"/>
            </a:lvl1pPr>
          </a:lstStyle>
          <a:p>
            <a:r>
              <a:t>Titeltekst</a:t>
            </a:r>
          </a:p>
        </p:txBody>
      </p:sp>
      <p:sp>
        <p:nvSpPr>
          <p:cNvPr id="82" name="Hoofdtekst - niveau één…"/>
          <p:cNvSpPr>
            <a:spLocks noGrp="1"/>
          </p:cNvSpPr>
          <p:nvPr>
            <p:ph type="body" idx="1"/>
          </p:nvPr>
        </p:nvSpPr>
        <p:spPr>
          <a:xfrm>
            <a:off x="3575050" y="952546"/>
            <a:ext cx="5111750" cy="5173618"/>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83" name="Text Placeholder 3"/>
          <p:cNvSpPr>
            <a:spLocks noGrp="1"/>
          </p:cNvSpPr>
          <p:nvPr>
            <p:ph type="body" sz="quarter" idx="13"/>
          </p:nvPr>
        </p:nvSpPr>
        <p:spPr>
          <a:xfrm>
            <a:off x="457199" y="2705494"/>
            <a:ext cx="3008315" cy="3420669"/>
          </a:xfrm>
          <a:prstGeom prst="rect">
            <a:avLst/>
          </a:prstGeom>
        </p:spPr>
        <p:txBody>
          <a:bodyPr/>
          <a:lstStyle/>
          <a:p>
            <a:pPr marL="0" indent="0">
              <a:spcBef>
                <a:spcPts val="300"/>
              </a:spcBef>
              <a:buSzTx/>
              <a:buFontTx/>
              <a:buNone/>
              <a:defRPr sz="1400"/>
            </a:pPr>
            <a:endParaRPr/>
          </a:p>
        </p:txBody>
      </p:sp>
      <p:sp>
        <p:nvSpPr>
          <p:cNvPr id="84" name="Dianummer"/>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fbeelding met bijschrift">
    <p:spTree>
      <p:nvGrpSpPr>
        <p:cNvPr id="1" name=""/>
        <p:cNvGrpSpPr/>
        <p:nvPr/>
      </p:nvGrpSpPr>
      <p:grpSpPr>
        <a:xfrm>
          <a:off x="0" y="0"/>
          <a:ext cx="0" cy="0"/>
          <a:chOff x="0" y="0"/>
          <a:chExt cx="0" cy="0"/>
        </a:xfrm>
      </p:grpSpPr>
      <p:sp>
        <p:nvSpPr>
          <p:cNvPr id="91" name="Titeltekst"/>
          <p:cNvSpPr>
            <a:spLocks noGrp="1"/>
          </p:cNvSpPr>
          <p:nvPr>
            <p:ph type="title"/>
          </p:nvPr>
        </p:nvSpPr>
        <p:spPr>
          <a:xfrm>
            <a:off x="1792288" y="4800600"/>
            <a:ext cx="5486401" cy="566738"/>
          </a:xfrm>
          <a:prstGeom prst="rect">
            <a:avLst/>
          </a:prstGeom>
        </p:spPr>
        <p:txBody>
          <a:bodyPr anchor="b"/>
          <a:lstStyle>
            <a:lvl1pPr>
              <a:defRPr sz="2000" b="1"/>
            </a:lvl1pPr>
          </a:lstStyle>
          <a:p>
            <a:r>
              <a:t>Titeltekst</a:t>
            </a:r>
          </a:p>
        </p:txBody>
      </p:sp>
      <p:sp>
        <p:nvSpPr>
          <p:cNvPr id="92" name="Picture Placeholder 2"/>
          <p:cNvSpPr>
            <a:spLocks noGrp="1"/>
          </p:cNvSpPr>
          <p:nvPr>
            <p:ph type="pic" sz="half" idx="13"/>
          </p:nvPr>
        </p:nvSpPr>
        <p:spPr>
          <a:xfrm>
            <a:off x="1792288" y="912856"/>
            <a:ext cx="5486401" cy="3814719"/>
          </a:xfrm>
          <a:prstGeom prst="rect">
            <a:avLst/>
          </a:prstGeom>
        </p:spPr>
        <p:txBody>
          <a:bodyPr lIns="91439" tIns="45719" rIns="91439" bIns="45719">
            <a:noAutofit/>
          </a:bodyPr>
          <a:lstStyle/>
          <a:p>
            <a:endParaRPr/>
          </a:p>
        </p:txBody>
      </p:sp>
      <p:sp>
        <p:nvSpPr>
          <p:cNvPr id="93" name="Hoofdtekst - niveau één…"/>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94" name="Dianummer"/>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e titel en tekst">
    <p:spTree>
      <p:nvGrpSpPr>
        <p:cNvPr id="1" name=""/>
        <p:cNvGrpSpPr/>
        <p:nvPr/>
      </p:nvGrpSpPr>
      <p:grpSpPr>
        <a:xfrm>
          <a:off x="0" y="0"/>
          <a:ext cx="0" cy="0"/>
          <a:chOff x="0" y="0"/>
          <a:chExt cx="0" cy="0"/>
        </a:xfrm>
      </p:grpSpPr>
      <p:sp>
        <p:nvSpPr>
          <p:cNvPr id="110" name="Titeltekst"/>
          <p:cNvSpPr>
            <a:spLocks noGrp="1"/>
          </p:cNvSpPr>
          <p:nvPr>
            <p:ph type="title"/>
          </p:nvPr>
        </p:nvSpPr>
        <p:spPr>
          <a:xfrm>
            <a:off x="6629400" y="274638"/>
            <a:ext cx="2057400" cy="5851526"/>
          </a:xfrm>
          <a:prstGeom prst="rect">
            <a:avLst/>
          </a:prstGeom>
        </p:spPr>
        <p:txBody>
          <a:bodyPr/>
          <a:lstStyle/>
          <a:p>
            <a:r>
              <a:t>Titeltekst</a:t>
            </a:r>
          </a:p>
        </p:txBody>
      </p:sp>
      <p:sp>
        <p:nvSpPr>
          <p:cNvPr id="111" name="Hoofdtekst - niveau één…"/>
          <p:cNvSpPr>
            <a:spLocks noGrp="1"/>
          </p:cNvSpPr>
          <p:nvPr>
            <p:ph type="body" idx="1"/>
          </p:nvPr>
        </p:nvSpPr>
        <p:spPr>
          <a:xfrm>
            <a:off x="457200" y="274638"/>
            <a:ext cx="6019800" cy="5851526"/>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12" name="Dianummer"/>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Titeltekst"/>
          <p:cNvSpPr>
            <a:spLocks noGrp="1"/>
          </p:cNvSpPr>
          <p:nvPr>
            <p:ph type="title"/>
          </p:nvPr>
        </p:nvSpPr>
        <p:spPr>
          <a:xfrm>
            <a:off x="694543" y="949358"/>
            <a:ext cx="7992258"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r>
              <a:t>Titeltekst</a:t>
            </a:r>
          </a:p>
        </p:txBody>
      </p:sp>
      <p:sp>
        <p:nvSpPr>
          <p:cNvPr id="3" name="Hoofdtekst - niveau één…"/>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a:spLocks noGrp="1"/>
          </p:cNvSpPr>
          <p:nvPr>
            <p:ph type="sldNum" sz="quarter" idx="2"/>
          </p:nvPr>
        </p:nvSpPr>
        <p:spPr>
          <a:xfrm>
            <a:off x="8413144" y="6406785"/>
            <a:ext cx="273657" cy="264255"/>
          </a:xfrm>
          <a:prstGeom prst="rect">
            <a:avLst/>
          </a:prstGeom>
          <a:ln w="12700">
            <a:miter lim="400000"/>
          </a:ln>
        </p:spPr>
        <p:txBody>
          <a:bodyPr wrap="none" lIns="45719" rIns="45719" anchor="ctr">
            <a:spAutoFit/>
          </a:bodyPr>
          <a:lstStyle>
            <a:lvl1pPr algn="r">
              <a:defRPr sz="1200">
                <a:solidFill>
                  <a:srgbClr val="898894"/>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60" r:id="rId9"/>
    <p:sldLayoutId id="2147483661" r:id="rId10"/>
  </p:sldLayoutIdLst>
  <p:transition spd="med"/>
  <p:txStyles>
    <p:titleStyle>
      <a:lvl1pPr marL="0" marR="0" indent="0" algn="l" defTabSz="457200" rtl="0" latinLnBrk="0">
        <a:lnSpc>
          <a:spcPct val="100000"/>
        </a:lnSpc>
        <a:spcBef>
          <a:spcPts val="0"/>
        </a:spcBef>
        <a:spcAft>
          <a:spcPts val="0"/>
        </a:spcAft>
        <a:buClrTx/>
        <a:buSzTx/>
        <a:buFontTx/>
        <a:buNone/>
        <a:tabLst/>
        <a:defRPr sz="4400" b="0" i="0" u="none" strike="noStrike" cap="none" spc="0" baseline="0">
          <a:ln>
            <a:noFill/>
          </a:ln>
          <a:solidFill>
            <a:srgbClr val="19134D"/>
          </a:solidFill>
          <a:uFillTx/>
          <a:latin typeface="Arial"/>
          <a:ea typeface="Arial"/>
          <a:cs typeface="Arial"/>
          <a:sym typeface="Arial"/>
        </a:defRPr>
      </a:lvl1pPr>
      <a:lvl2pPr marL="0" marR="0" indent="0" algn="l" defTabSz="457200" rtl="0" latinLnBrk="0">
        <a:lnSpc>
          <a:spcPct val="100000"/>
        </a:lnSpc>
        <a:spcBef>
          <a:spcPts val="0"/>
        </a:spcBef>
        <a:spcAft>
          <a:spcPts val="0"/>
        </a:spcAft>
        <a:buClrTx/>
        <a:buSzTx/>
        <a:buFontTx/>
        <a:buNone/>
        <a:tabLst/>
        <a:defRPr sz="4400" b="0" i="0" u="none" strike="noStrike" cap="none" spc="0" baseline="0">
          <a:ln>
            <a:noFill/>
          </a:ln>
          <a:solidFill>
            <a:srgbClr val="19134D"/>
          </a:solidFill>
          <a:uFillTx/>
          <a:latin typeface="Arial"/>
          <a:ea typeface="Arial"/>
          <a:cs typeface="Arial"/>
          <a:sym typeface="Arial"/>
        </a:defRPr>
      </a:lvl2pPr>
      <a:lvl3pPr marL="0" marR="0" indent="0" algn="l" defTabSz="457200" rtl="0" latinLnBrk="0">
        <a:lnSpc>
          <a:spcPct val="100000"/>
        </a:lnSpc>
        <a:spcBef>
          <a:spcPts val="0"/>
        </a:spcBef>
        <a:spcAft>
          <a:spcPts val="0"/>
        </a:spcAft>
        <a:buClrTx/>
        <a:buSzTx/>
        <a:buFontTx/>
        <a:buNone/>
        <a:tabLst/>
        <a:defRPr sz="4400" b="0" i="0" u="none" strike="noStrike" cap="none" spc="0" baseline="0">
          <a:ln>
            <a:noFill/>
          </a:ln>
          <a:solidFill>
            <a:srgbClr val="19134D"/>
          </a:solidFill>
          <a:uFillTx/>
          <a:latin typeface="Arial"/>
          <a:ea typeface="Arial"/>
          <a:cs typeface="Arial"/>
          <a:sym typeface="Arial"/>
        </a:defRPr>
      </a:lvl3pPr>
      <a:lvl4pPr marL="0" marR="0" indent="0" algn="l" defTabSz="457200" rtl="0" latinLnBrk="0">
        <a:lnSpc>
          <a:spcPct val="100000"/>
        </a:lnSpc>
        <a:spcBef>
          <a:spcPts val="0"/>
        </a:spcBef>
        <a:spcAft>
          <a:spcPts val="0"/>
        </a:spcAft>
        <a:buClrTx/>
        <a:buSzTx/>
        <a:buFontTx/>
        <a:buNone/>
        <a:tabLst/>
        <a:defRPr sz="4400" b="0" i="0" u="none" strike="noStrike" cap="none" spc="0" baseline="0">
          <a:ln>
            <a:noFill/>
          </a:ln>
          <a:solidFill>
            <a:srgbClr val="19134D"/>
          </a:solidFill>
          <a:uFillTx/>
          <a:latin typeface="Arial"/>
          <a:ea typeface="Arial"/>
          <a:cs typeface="Arial"/>
          <a:sym typeface="Arial"/>
        </a:defRPr>
      </a:lvl4pPr>
      <a:lvl5pPr marL="0" marR="0" indent="0" algn="l" defTabSz="457200" rtl="0" latinLnBrk="0">
        <a:lnSpc>
          <a:spcPct val="100000"/>
        </a:lnSpc>
        <a:spcBef>
          <a:spcPts val="0"/>
        </a:spcBef>
        <a:spcAft>
          <a:spcPts val="0"/>
        </a:spcAft>
        <a:buClrTx/>
        <a:buSzTx/>
        <a:buFontTx/>
        <a:buNone/>
        <a:tabLst/>
        <a:defRPr sz="4400" b="0" i="0" u="none" strike="noStrike" cap="none" spc="0" baseline="0">
          <a:ln>
            <a:noFill/>
          </a:ln>
          <a:solidFill>
            <a:srgbClr val="19134D"/>
          </a:solidFill>
          <a:uFillTx/>
          <a:latin typeface="Arial"/>
          <a:ea typeface="Arial"/>
          <a:cs typeface="Arial"/>
          <a:sym typeface="Arial"/>
        </a:defRPr>
      </a:lvl5pPr>
      <a:lvl6pPr marL="0" marR="0" indent="0" algn="l" defTabSz="457200" rtl="0" latinLnBrk="0">
        <a:lnSpc>
          <a:spcPct val="100000"/>
        </a:lnSpc>
        <a:spcBef>
          <a:spcPts val="0"/>
        </a:spcBef>
        <a:spcAft>
          <a:spcPts val="0"/>
        </a:spcAft>
        <a:buClrTx/>
        <a:buSzTx/>
        <a:buFontTx/>
        <a:buNone/>
        <a:tabLst/>
        <a:defRPr sz="4400" b="0" i="0" u="none" strike="noStrike" cap="none" spc="0" baseline="0">
          <a:ln>
            <a:noFill/>
          </a:ln>
          <a:solidFill>
            <a:srgbClr val="19134D"/>
          </a:solidFill>
          <a:uFillTx/>
          <a:latin typeface="Arial"/>
          <a:ea typeface="Arial"/>
          <a:cs typeface="Arial"/>
          <a:sym typeface="Arial"/>
        </a:defRPr>
      </a:lvl6pPr>
      <a:lvl7pPr marL="0" marR="0" indent="0" algn="l" defTabSz="457200" rtl="0" latinLnBrk="0">
        <a:lnSpc>
          <a:spcPct val="100000"/>
        </a:lnSpc>
        <a:spcBef>
          <a:spcPts val="0"/>
        </a:spcBef>
        <a:spcAft>
          <a:spcPts val="0"/>
        </a:spcAft>
        <a:buClrTx/>
        <a:buSzTx/>
        <a:buFontTx/>
        <a:buNone/>
        <a:tabLst/>
        <a:defRPr sz="4400" b="0" i="0" u="none" strike="noStrike" cap="none" spc="0" baseline="0">
          <a:ln>
            <a:noFill/>
          </a:ln>
          <a:solidFill>
            <a:srgbClr val="19134D"/>
          </a:solidFill>
          <a:uFillTx/>
          <a:latin typeface="Arial"/>
          <a:ea typeface="Arial"/>
          <a:cs typeface="Arial"/>
          <a:sym typeface="Arial"/>
        </a:defRPr>
      </a:lvl7pPr>
      <a:lvl8pPr marL="0" marR="0" indent="0" algn="l" defTabSz="457200" rtl="0" latinLnBrk="0">
        <a:lnSpc>
          <a:spcPct val="100000"/>
        </a:lnSpc>
        <a:spcBef>
          <a:spcPts val="0"/>
        </a:spcBef>
        <a:spcAft>
          <a:spcPts val="0"/>
        </a:spcAft>
        <a:buClrTx/>
        <a:buSzTx/>
        <a:buFontTx/>
        <a:buNone/>
        <a:tabLst/>
        <a:defRPr sz="4400" b="0" i="0" u="none" strike="noStrike" cap="none" spc="0" baseline="0">
          <a:ln>
            <a:noFill/>
          </a:ln>
          <a:solidFill>
            <a:srgbClr val="19134D"/>
          </a:solidFill>
          <a:uFillTx/>
          <a:latin typeface="Arial"/>
          <a:ea typeface="Arial"/>
          <a:cs typeface="Arial"/>
          <a:sym typeface="Arial"/>
        </a:defRPr>
      </a:lvl8pPr>
      <a:lvl9pPr marL="0" marR="0" indent="0" algn="l" defTabSz="457200" rtl="0" latinLnBrk="0">
        <a:lnSpc>
          <a:spcPct val="100000"/>
        </a:lnSpc>
        <a:spcBef>
          <a:spcPts val="0"/>
        </a:spcBef>
        <a:spcAft>
          <a:spcPts val="0"/>
        </a:spcAft>
        <a:buClrTx/>
        <a:buSzTx/>
        <a:buFontTx/>
        <a:buNone/>
        <a:tabLst/>
        <a:defRPr sz="4400" b="0" i="0" u="none" strike="noStrike" cap="none" spc="0" baseline="0">
          <a:ln>
            <a:noFill/>
          </a:ln>
          <a:solidFill>
            <a:srgbClr val="19134D"/>
          </a:solidFill>
          <a:uFillTx/>
          <a:latin typeface="Arial"/>
          <a:ea typeface="Arial"/>
          <a:cs typeface="Arial"/>
          <a:sym typeface="Arial"/>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19134D"/>
          </a:solidFill>
          <a:uFillTx/>
          <a:latin typeface="Arial"/>
          <a:ea typeface="Arial"/>
          <a:cs typeface="Arial"/>
          <a:sym typeface="Arial"/>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19134D"/>
          </a:solidFill>
          <a:uFillTx/>
          <a:latin typeface="Arial"/>
          <a:ea typeface="Arial"/>
          <a:cs typeface="Arial"/>
          <a:sym typeface="Arial"/>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19134D"/>
          </a:solidFill>
          <a:uFillTx/>
          <a:latin typeface="Arial"/>
          <a:ea typeface="Arial"/>
          <a:cs typeface="Arial"/>
          <a:sym typeface="Arial"/>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19134D"/>
          </a:solidFill>
          <a:uFillTx/>
          <a:latin typeface="Arial"/>
          <a:ea typeface="Arial"/>
          <a:cs typeface="Arial"/>
          <a:sym typeface="Arial"/>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19134D"/>
          </a:solidFill>
          <a:uFillTx/>
          <a:latin typeface="Arial"/>
          <a:ea typeface="Arial"/>
          <a:cs typeface="Arial"/>
          <a:sym typeface="Arial"/>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19134D"/>
          </a:solidFill>
          <a:uFillTx/>
          <a:latin typeface="Arial"/>
          <a:ea typeface="Arial"/>
          <a:cs typeface="Arial"/>
          <a:sym typeface="Arial"/>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19134D"/>
          </a:solidFill>
          <a:uFillTx/>
          <a:latin typeface="Arial"/>
          <a:ea typeface="Arial"/>
          <a:cs typeface="Arial"/>
          <a:sym typeface="Arial"/>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19134D"/>
          </a:solidFill>
          <a:uFillTx/>
          <a:latin typeface="Arial"/>
          <a:ea typeface="Arial"/>
          <a:cs typeface="Arial"/>
          <a:sym typeface="Arial"/>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19134D"/>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1sVTvD393t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tiff"/><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C3543FFE-7290-B74A-ADDD-25AE0C89EA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2444262"/>
            <a:ext cx="2743200" cy="3429000"/>
          </a:xfrm>
          <a:prstGeom prst="rect">
            <a:avLst/>
          </a:prstGeom>
        </p:spPr>
      </p:pic>
    </p:spTree>
    <p:extLst>
      <p:ext uri="{BB962C8B-B14F-4D97-AF65-F5344CB8AC3E}">
        <p14:creationId xmlns:p14="http://schemas.microsoft.com/office/powerpoint/2010/main" val="52817979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6F02B-3C68-4845-B851-D016294A4A9E}"/>
              </a:ext>
            </a:extLst>
          </p:cNvPr>
          <p:cNvSpPr>
            <a:spLocks noGrp="1"/>
          </p:cNvSpPr>
          <p:nvPr>
            <p:ph type="title"/>
          </p:nvPr>
        </p:nvSpPr>
        <p:spPr/>
        <p:txBody>
          <a:bodyPr/>
          <a:lstStyle/>
          <a:p>
            <a:endParaRPr lang="nl-NL" dirty="0"/>
          </a:p>
        </p:txBody>
      </p:sp>
      <p:sp>
        <p:nvSpPr>
          <p:cNvPr id="3" name="Tijdelijke aanduiding voor tekst 2">
            <a:extLst>
              <a:ext uri="{FF2B5EF4-FFF2-40B4-BE49-F238E27FC236}">
                <a16:creationId xmlns:a16="http://schemas.microsoft.com/office/drawing/2014/main" id="{35F7DAA0-789E-CB45-A1F9-EFC04870C3E1}"/>
              </a:ext>
            </a:extLst>
          </p:cNvPr>
          <p:cNvSpPr>
            <a:spLocks noGrp="1"/>
          </p:cNvSpPr>
          <p:nvPr>
            <p:ph type="body" sz="half" idx="1"/>
          </p:nvPr>
        </p:nvSpPr>
        <p:spPr>
          <a:xfrm>
            <a:off x="694543" y="2163073"/>
            <a:ext cx="7992258" cy="3963090"/>
          </a:xfrm>
        </p:spPr>
        <p:txBody>
          <a:bodyPr/>
          <a:lstStyle/>
          <a:p>
            <a:pPr marL="0" indent="0">
              <a:buNone/>
            </a:pPr>
            <a:r>
              <a:rPr lang="nl-NL" dirty="0"/>
              <a:t>Fairplay &amp; Respect</a:t>
            </a:r>
          </a:p>
          <a:p>
            <a:pPr lvl="1"/>
            <a:r>
              <a:rPr lang="nl-NL" dirty="0"/>
              <a:t>Wat betekent FairPlay?</a:t>
            </a:r>
          </a:p>
          <a:p>
            <a:pPr lvl="1"/>
            <a:r>
              <a:rPr lang="nl-NL" dirty="0"/>
              <a:t>Wat betekent Respect?</a:t>
            </a:r>
          </a:p>
        </p:txBody>
      </p:sp>
      <p:pic>
        <p:nvPicPr>
          <p:cNvPr id="4" name="Afbeelding 3">
            <a:extLst>
              <a:ext uri="{FF2B5EF4-FFF2-40B4-BE49-F238E27FC236}">
                <a16:creationId xmlns:a16="http://schemas.microsoft.com/office/drawing/2014/main" id="{780DEF4C-B3E7-3D43-B640-3E6693F7E2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852" y="673673"/>
            <a:ext cx="1134949" cy="1418686"/>
          </a:xfrm>
          <a:prstGeom prst="rect">
            <a:avLst/>
          </a:prstGeom>
        </p:spPr>
      </p:pic>
    </p:spTree>
    <p:extLst>
      <p:ext uri="{BB962C8B-B14F-4D97-AF65-F5344CB8AC3E}">
        <p14:creationId xmlns:p14="http://schemas.microsoft.com/office/powerpoint/2010/main" val="22237530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6F02B-3C68-4845-B851-D016294A4A9E}"/>
              </a:ext>
            </a:extLst>
          </p:cNvPr>
          <p:cNvSpPr>
            <a:spLocks noGrp="1"/>
          </p:cNvSpPr>
          <p:nvPr>
            <p:ph type="title"/>
          </p:nvPr>
        </p:nvSpPr>
        <p:spPr/>
        <p:txBody>
          <a:bodyPr/>
          <a:lstStyle/>
          <a:p>
            <a:endParaRPr lang="nl-NL" dirty="0"/>
          </a:p>
        </p:txBody>
      </p:sp>
      <p:sp>
        <p:nvSpPr>
          <p:cNvPr id="3" name="Tijdelijke aanduiding voor tekst 2">
            <a:extLst>
              <a:ext uri="{FF2B5EF4-FFF2-40B4-BE49-F238E27FC236}">
                <a16:creationId xmlns:a16="http://schemas.microsoft.com/office/drawing/2014/main" id="{35F7DAA0-789E-CB45-A1F9-EFC04870C3E1}"/>
              </a:ext>
            </a:extLst>
          </p:cNvPr>
          <p:cNvSpPr>
            <a:spLocks noGrp="1"/>
          </p:cNvSpPr>
          <p:nvPr>
            <p:ph type="body" sz="half" idx="1"/>
          </p:nvPr>
        </p:nvSpPr>
        <p:spPr>
          <a:xfrm>
            <a:off x="694543" y="2163073"/>
            <a:ext cx="7992258" cy="3963090"/>
          </a:xfrm>
        </p:spPr>
        <p:txBody>
          <a:bodyPr/>
          <a:lstStyle/>
          <a:p>
            <a:pPr marL="0" indent="0" algn="ctr">
              <a:buNone/>
            </a:pPr>
            <a:r>
              <a:rPr lang="nl-NL" dirty="0"/>
              <a:t>Hoe belangrijk is FairPlay en Respect bij IJshockey?</a:t>
            </a:r>
          </a:p>
        </p:txBody>
      </p:sp>
      <p:pic>
        <p:nvPicPr>
          <p:cNvPr id="4" name="Afbeelding 3">
            <a:extLst>
              <a:ext uri="{FF2B5EF4-FFF2-40B4-BE49-F238E27FC236}">
                <a16:creationId xmlns:a16="http://schemas.microsoft.com/office/drawing/2014/main" id="{780DEF4C-B3E7-3D43-B640-3E6693F7E2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852" y="673673"/>
            <a:ext cx="1134949" cy="1418686"/>
          </a:xfrm>
          <a:prstGeom prst="rect">
            <a:avLst/>
          </a:prstGeom>
        </p:spPr>
      </p:pic>
      <p:pic>
        <p:nvPicPr>
          <p:cNvPr id="5" name="Afbeelding 4">
            <a:extLst>
              <a:ext uri="{FF2B5EF4-FFF2-40B4-BE49-F238E27FC236}">
                <a16:creationId xmlns:a16="http://schemas.microsoft.com/office/drawing/2014/main" id="{0E4B62E7-E6C5-0A40-BA03-9B81CE439BB8}"/>
              </a:ext>
            </a:extLst>
          </p:cNvPr>
          <p:cNvPicPr>
            <a:picLocks noChangeAspect="1"/>
          </p:cNvPicPr>
          <p:nvPr/>
        </p:nvPicPr>
        <p:blipFill>
          <a:blip r:embed="rId4"/>
          <a:stretch>
            <a:fillRect/>
          </a:stretch>
        </p:blipFill>
        <p:spPr>
          <a:xfrm>
            <a:off x="2091140" y="3429000"/>
            <a:ext cx="5199063" cy="1663700"/>
          </a:xfrm>
          <a:prstGeom prst="rect">
            <a:avLst/>
          </a:prstGeom>
        </p:spPr>
      </p:pic>
    </p:spTree>
    <p:extLst>
      <p:ext uri="{BB962C8B-B14F-4D97-AF65-F5344CB8AC3E}">
        <p14:creationId xmlns:p14="http://schemas.microsoft.com/office/powerpoint/2010/main" val="262207728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6F02B-3C68-4845-B851-D016294A4A9E}"/>
              </a:ext>
            </a:extLst>
          </p:cNvPr>
          <p:cNvSpPr>
            <a:spLocks noGrp="1"/>
          </p:cNvSpPr>
          <p:nvPr>
            <p:ph type="title"/>
          </p:nvPr>
        </p:nvSpPr>
        <p:spPr/>
        <p:txBody>
          <a:bodyPr/>
          <a:lstStyle/>
          <a:p>
            <a:endParaRPr lang="nl-NL" dirty="0"/>
          </a:p>
        </p:txBody>
      </p:sp>
      <p:sp>
        <p:nvSpPr>
          <p:cNvPr id="3" name="Tijdelijke aanduiding voor tekst 2">
            <a:extLst>
              <a:ext uri="{FF2B5EF4-FFF2-40B4-BE49-F238E27FC236}">
                <a16:creationId xmlns:a16="http://schemas.microsoft.com/office/drawing/2014/main" id="{35F7DAA0-789E-CB45-A1F9-EFC04870C3E1}"/>
              </a:ext>
            </a:extLst>
          </p:cNvPr>
          <p:cNvSpPr>
            <a:spLocks noGrp="1"/>
          </p:cNvSpPr>
          <p:nvPr>
            <p:ph type="body" sz="half" idx="1"/>
          </p:nvPr>
        </p:nvSpPr>
        <p:spPr>
          <a:xfrm>
            <a:off x="694543" y="2163073"/>
            <a:ext cx="7992258" cy="3963090"/>
          </a:xfrm>
        </p:spPr>
        <p:txBody>
          <a:bodyPr/>
          <a:lstStyle/>
          <a:p>
            <a:pPr marL="0" indent="0" algn="ctr">
              <a:buNone/>
            </a:pPr>
            <a:r>
              <a:rPr lang="nl-NL" dirty="0"/>
              <a:t>Hoe scoort ons team op het gebied van FairPlay en Respect bij?</a:t>
            </a:r>
          </a:p>
        </p:txBody>
      </p:sp>
      <p:pic>
        <p:nvPicPr>
          <p:cNvPr id="4" name="Afbeelding 3">
            <a:extLst>
              <a:ext uri="{FF2B5EF4-FFF2-40B4-BE49-F238E27FC236}">
                <a16:creationId xmlns:a16="http://schemas.microsoft.com/office/drawing/2014/main" id="{780DEF4C-B3E7-3D43-B640-3E6693F7E2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852" y="673673"/>
            <a:ext cx="1134949" cy="1418686"/>
          </a:xfrm>
          <a:prstGeom prst="rect">
            <a:avLst/>
          </a:prstGeom>
        </p:spPr>
      </p:pic>
      <p:pic>
        <p:nvPicPr>
          <p:cNvPr id="5" name="Afbeelding 4">
            <a:extLst>
              <a:ext uri="{FF2B5EF4-FFF2-40B4-BE49-F238E27FC236}">
                <a16:creationId xmlns:a16="http://schemas.microsoft.com/office/drawing/2014/main" id="{0E4B62E7-E6C5-0A40-BA03-9B81CE439BB8}"/>
              </a:ext>
            </a:extLst>
          </p:cNvPr>
          <p:cNvPicPr>
            <a:picLocks noChangeAspect="1"/>
          </p:cNvPicPr>
          <p:nvPr/>
        </p:nvPicPr>
        <p:blipFill>
          <a:blip r:embed="rId4"/>
          <a:stretch>
            <a:fillRect/>
          </a:stretch>
        </p:blipFill>
        <p:spPr>
          <a:xfrm>
            <a:off x="2091140" y="3429000"/>
            <a:ext cx="5199063" cy="1663700"/>
          </a:xfrm>
          <a:prstGeom prst="rect">
            <a:avLst/>
          </a:prstGeom>
        </p:spPr>
      </p:pic>
    </p:spTree>
    <p:extLst>
      <p:ext uri="{BB962C8B-B14F-4D97-AF65-F5344CB8AC3E}">
        <p14:creationId xmlns:p14="http://schemas.microsoft.com/office/powerpoint/2010/main" val="41733393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6F02B-3C68-4845-B851-D016294A4A9E}"/>
              </a:ext>
            </a:extLst>
          </p:cNvPr>
          <p:cNvSpPr>
            <a:spLocks noGrp="1"/>
          </p:cNvSpPr>
          <p:nvPr>
            <p:ph type="title"/>
          </p:nvPr>
        </p:nvSpPr>
        <p:spPr/>
        <p:txBody>
          <a:bodyPr/>
          <a:lstStyle/>
          <a:p>
            <a:endParaRPr lang="nl-NL" dirty="0"/>
          </a:p>
        </p:txBody>
      </p:sp>
      <p:sp>
        <p:nvSpPr>
          <p:cNvPr id="3" name="Tijdelijke aanduiding voor tekst 2">
            <a:extLst>
              <a:ext uri="{FF2B5EF4-FFF2-40B4-BE49-F238E27FC236}">
                <a16:creationId xmlns:a16="http://schemas.microsoft.com/office/drawing/2014/main" id="{35F7DAA0-789E-CB45-A1F9-EFC04870C3E1}"/>
              </a:ext>
            </a:extLst>
          </p:cNvPr>
          <p:cNvSpPr>
            <a:spLocks noGrp="1"/>
          </p:cNvSpPr>
          <p:nvPr>
            <p:ph type="body" sz="half" idx="1"/>
          </p:nvPr>
        </p:nvSpPr>
        <p:spPr>
          <a:xfrm>
            <a:off x="694543" y="2163073"/>
            <a:ext cx="7992258" cy="3963090"/>
          </a:xfrm>
        </p:spPr>
        <p:txBody>
          <a:bodyPr/>
          <a:lstStyle/>
          <a:p>
            <a:pPr marL="0" indent="0" algn="ctr">
              <a:buNone/>
            </a:pPr>
            <a:r>
              <a:rPr lang="nl-NL" dirty="0"/>
              <a:t>Wat doen we goed?</a:t>
            </a:r>
          </a:p>
          <a:p>
            <a:pPr marL="0" indent="0" algn="ctr">
              <a:buNone/>
            </a:pPr>
            <a:r>
              <a:rPr lang="nl-NL" dirty="0"/>
              <a:t>Wat moeten we verbeteren?</a:t>
            </a:r>
          </a:p>
        </p:txBody>
      </p:sp>
      <p:pic>
        <p:nvPicPr>
          <p:cNvPr id="4" name="Afbeelding 3">
            <a:extLst>
              <a:ext uri="{FF2B5EF4-FFF2-40B4-BE49-F238E27FC236}">
                <a16:creationId xmlns:a16="http://schemas.microsoft.com/office/drawing/2014/main" id="{780DEF4C-B3E7-3D43-B640-3E6693F7E2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852" y="673673"/>
            <a:ext cx="1134949" cy="1418686"/>
          </a:xfrm>
          <a:prstGeom prst="rect">
            <a:avLst/>
          </a:prstGeom>
        </p:spPr>
      </p:pic>
    </p:spTree>
    <p:extLst>
      <p:ext uri="{BB962C8B-B14F-4D97-AF65-F5344CB8AC3E}">
        <p14:creationId xmlns:p14="http://schemas.microsoft.com/office/powerpoint/2010/main" val="315906818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6F02B-3C68-4845-B851-D016294A4A9E}"/>
              </a:ext>
            </a:extLst>
          </p:cNvPr>
          <p:cNvSpPr>
            <a:spLocks noGrp="1"/>
          </p:cNvSpPr>
          <p:nvPr>
            <p:ph type="title"/>
          </p:nvPr>
        </p:nvSpPr>
        <p:spPr/>
        <p:txBody>
          <a:bodyPr/>
          <a:lstStyle/>
          <a:p>
            <a:endParaRPr lang="nl-NL" dirty="0"/>
          </a:p>
        </p:txBody>
      </p:sp>
      <p:sp>
        <p:nvSpPr>
          <p:cNvPr id="3" name="Tijdelijke aanduiding voor tekst 2">
            <a:extLst>
              <a:ext uri="{FF2B5EF4-FFF2-40B4-BE49-F238E27FC236}">
                <a16:creationId xmlns:a16="http://schemas.microsoft.com/office/drawing/2014/main" id="{35F7DAA0-789E-CB45-A1F9-EFC04870C3E1}"/>
              </a:ext>
            </a:extLst>
          </p:cNvPr>
          <p:cNvSpPr>
            <a:spLocks noGrp="1"/>
          </p:cNvSpPr>
          <p:nvPr>
            <p:ph type="body" sz="half" idx="1"/>
          </p:nvPr>
        </p:nvSpPr>
        <p:spPr>
          <a:xfrm>
            <a:off x="694543" y="2163073"/>
            <a:ext cx="7992258" cy="3963090"/>
          </a:xfrm>
        </p:spPr>
        <p:txBody>
          <a:bodyPr/>
          <a:lstStyle/>
          <a:p>
            <a:pPr marL="0" indent="0" algn="ctr">
              <a:buNone/>
            </a:pPr>
            <a:r>
              <a:rPr lang="nl-NL" dirty="0"/>
              <a:t>Welke afspraken gaan we als team maken op het gebied van F&amp;R?</a:t>
            </a:r>
          </a:p>
          <a:p>
            <a:pPr marL="0" indent="0" algn="ctr">
              <a:buNone/>
            </a:pPr>
            <a:endParaRPr lang="nl-NL" dirty="0"/>
          </a:p>
        </p:txBody>
      </p:sp>
      <p:pic>
        <p:nvPicPr>
          <p:cNvPr id="4" name="Afbeelding 3">
            <a:extLst>
              <a:ext uri="{FF2B5EF4-FFF2-40B4-BE49-F238E27FC236}">
                <a16:creationId xmlns:a16="http://schemas.microsoft.com/office/drawing/2014/main" id="{780DEF4C-B3E7-3D43-B640-3E6693F7E2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852" y="673673"/>
            <a:ext cx="1134949" cy="1418686"/>
          </a:xfrm>
          <a:prstGeom prst="rect">
            <a:avLst/>
          </a:prstGeom>
        </p:spPr>
      </p:pic>
    </p:spTree>
    <p:extLst>
      <p:ext uri="{BB962C8B-B14F-4D97-AF65-F5344CB8AC3E}">
        <p14:creationId xmlns:p14="http://schemas.microsoft.com/office/powerpoint/2010/main" val="177287188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6F02B-3C68-4845-B851-D016294A4A9E}"/>
              </a:ext>
            </a:extLst>
          </p:cNvPr>
          <p:cNvSpPr>
            <a:spLocks noGrp="1"/>
          </p:cNvSpPr>
          <p:nvPr>
            <p:ph type="title"/>
          </p:nvPr>
        </p:nvSpPr>
        <p:spPr/>
        <p:txBody>
          <a:bodyPr/>
          <a:lstStyle/>
          <a:p>
            <a:endParaRPr lang="nl-NL" dirty="0"/>
          </a:p>
        </p:txBody>
      </p:sp>
      <p:sp>
        <p:nvSpPr>
          <p:cNvPr id="3" name="Tijdelijke aanduiding voor tekst 2">
            <a:extLst>
              <a:ext uri="{FF2B5EF4-FFF2-40B4-BE49-F238E27FC236}">
                <a16:creationId xmlns:a16="http://schemas.microsoft.com/office/drawing/2014/main" id="{35F7DAA0-789E-CB45-A1F9-EFC04870C3E1}"/>
              </a:ext>
            </a:extLst>
          </p:cNvPr>
          <p:cNvSpPr>
            <a:spLocks noGrp="1"/>
          </p:cNvSpPr>
          <p:nvPr>
            <p:ph type="body" sz="half" idx="1"/>
          </p:nvPr>
        </p:nvSpPr>
        <p:spPr>
          <a:xfrm>
            <a:off x="694543" y="2163073"/>
            <a:ext cx="7992258" cy="3963090"/>
          </a:xfrm>
        </p:spPr>
        <p:txBody>
          <a:bodyPr/>
          <a:lstStyle/>
          <a:p>
            <a:r>
              <a:rPr lang="nl-NL" dirty="0">
                <a:hlinkClick r:id="rId3"/>
              </a:rPr>
              <a:t>https://www.youtube.com/watch?v=1sVTvD393tE</a:t>
            </a:r>
            <a:endParaRPr lang="nl-NL" dirty="0"/>
          </a:p>
          <a:p>
            <a:endParaRPr lang="nl-NL" dirty="0"/>
          </a:p>
        </p:txBody>
      </p:sp>
      <p:pic>
        <p:nvPicPr>
          <p:cNvPr id="4" name="Afbeelding 3">
            <a:extLst>
              <a:ext uri="{FF2B5EF4-FFF2-40B4-BE49-F238E27FC236}">
                <a16:creationId xmlns:a16="http://schemas.microsoft.com/office/drawing/2014/main" id="{780DEF4C-B3E7-3D43-B640-3E6693F7E2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1852" y="673673"/>
            <a:ext cx="1134949" cy="1418686"/>
          </a:xfrm>
          <a:prstGeom prst="rect">
            <a:avLst/>
          </a:prstGeom>
        </p:spPr>
      </p:pic>
    </p:spTree>
    <p:extLst>
      <p:ext uri="{BB962C8B-B14F-4D97-AF65-F5344CB8AC3E}">
        <p14:creationId xmlns:p14="http://schemas.microsoft.com/office/powerpoint/2010/main" val="209698289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6F02B-3C68-4845-B851-D016294A4A9E}"/>
              </a:ext>
            </a:extLst>
          </p:cNvPr>
          <p:cNvSpPr>
            <a:spLocks noGrp="1"/>
          </p:cNvSpPr>
          <p:nvPr>
            <p:ph type="title"/>
          </p:nvPr>
        </p:nvSpPr>
        <p:spPr/>
        <p:txBody>
          <a:bodyPr/>
          <a:lstStyle/>
          <a:p>
            <a:r>
              <a:rPr lang="nl-NL" dirty="0"/>
              <a:t>Relax </a:t>
            </a:r>
            <a:r>
              <a:rPr lang="nl-NL" dirty="0" err="1"/>
              <a:t>it’s</a:t>
            </a:r>
            <a:r>
              <a:rPr lang="nl-NL" dirty="0"/>
              <a:t> </a:t>
            </a:r>
            <a:r>
              <a:rPr lang="nl-NL" dirty="0" err="1"/>
              <a:t>just</a:t>
            </a:r>
            <a:r>
              <a:rPr lang="nl-NL" dirty="0"/>
              <a:t> a game!</a:t>
            </a:r>
          </a:p>
        </p:txBody>
      </p:sp>
      <p:pic>
        <p:nvPicPr>
          <p:cNvPr id="4" name="Afbeelding 3">
            <a:extLst>
              <a:ext uri="{FF2B5EF4-FFF2-40B4-BE49-F238E27FC236}">
                <a16:creationId xmlns:a16="http://schemas.microsoft.com/office/drawing/2014/main" id="{780DEF4C-B3E7-3D43-B640-3E6693F7E2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852" y="673673"/>
            <a:ext cx="1134949" cy="1418686"/>
          </a:xfrm>
          <a:prstGeom prst="rect">
            <a:avLst/>
          </a:prstGeom>
        </p:spPr>
      </p:pic>
      <p:pic>
        <p:nvPicPr>
          <p:cNvPr id="5" name="Afbeelding 4">
            <a:extLst>
              <a:ext uri="{FF2B5EF4-FFF2-40B4-BE49-F238E27FC236}">
                <a16:creationId xmlns:a16="http://schemas.microsoft.com/office/drawing/2014/main" id="{52B2F0A4-8416-C546-9375-A4D863A2F972}"/>
              </a:ext>
            </a:extLst>
          </p:cNvPr>
          <p:cNvPicPr>
            <a:picLocks noChangeAspect="1"/>
          </p:cNvPicPr>
          <p:nvPr/>
        </p:nvPicPr>
        <p:blipFill>
          <a:blip r:embed="rId4"/>
          <a:stretch>
            <a:fillRect/>
          </a:stretch>
        </p:blipFill>
        <p:spPr>
          <a:xfrm>
            <a:off x="5740401" y="2368044"/>
            <a:ext cx="2946400" cy="3873500"/>
          </a:xfrm>
          <a:prstGeom prst="rect">
            <a:avLst/>
          </a:prstGeom>
        </p:spPr>
      </p:pic>
      <p:pic>
        <p:nvPicPr>
          <p:cNvPr id="6" name="Afbeelding 5">
            <a:extLst>
              <a:ext uri="{FF2B5EF4-FFF2-40B4-BE49-F238E27FC236}">
                <a16:creationId xmlns:a16="http://schemas.microsoft.com/office/drawing/2014/main" id="{1BBA8A5B-A7D3-5343-A886-E84C5C6C81F6}"/>
              </a:ext>
            </a:extLst>
          </p:cNvPr>
          <p:cNvPicPr>
            <a:picLocks noChangeAspect="1"/>
          </p:cNvPicPr>
          <p:nvPr/>
        </p:nvPicPr>
        <p:blipFill>
          <a:blip r:embed="rId5"/>
          <a:stretch>
            <a:fillRect/>
          </a:stretch>
        </p:blipFill>
        <p:spPr>
          <a:xfrm>
            <a:off x="694543" y="2368044"/>
            <a:ext cx="2946400" cy="3873500"/>
          </a:xfrm>
          <a:prstGeom prst="rect">
            <a:avLst/>
          </a:prstGeom>
        </p:spPr>
      </p:pic>
    </p:spTree>
    <p:extLst>
      <p:ext uri="{BB962C8B-B14F-4D97-AF65-F5344CB8AC3E}">
        <p14:creationId xmlns:p14="http://schemas.microsoft.com/office/powerpoint/2010/main" val="37110817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6F02B-3C68-4845-B851-D016294A4A9E}"/>
              </a:ext>
            </a:extLst>
          </p:cNvPr>
          <p:cNvSpPr>
            <a:spLocks noGrp="1"/>
          </p:cNvSpPr>
          <p:nvPr>
            <p:ph type="title"/>
          </p:nvPr>
        </p:nvSpPr>
        <p:spPr/>
        <p:txBody>
          <a:bodyPr/>
          <a:lstStyle/>
          <a:p>
            <a:endParaRPr lang="nl-NL" dirty="0"/>
          </a:p>
        </p:txBody>
      </p:sp>
      <p:sp>
        <p:nvSpPr>
          <p:cNvPr id="3" name="Tijdelijke aanduiding voor tekst 2">
            <a:extLst>
              <a:ext uri="{FF2B5EF4-FFF2-40B4-BE49-F238E27FC236}">
                <a16:creationId xmlns:a16="http://schemas.microsoft.com/office/drawing/2014/main" id="{35F7DAA0-789E-CB45-A1F9-EFC04870C3E1}"/>
              </a:ext>
            </a:extLst>
          </p:cNvPr>
          <p:cNvSpPr>
            <a:spLocks noGrp="1"/>
          </p:cNvSpPr>
          <p:nvPr>
            <p:ph type="body" sz="half" idx="1"/>
          </p:nvPr>
        </p:nvSpPr>
        <p:spPr>
          <a:xfrm>
            <a:off x="694543" y="2163073"/>
            <a:ext cx="7992258" cy="3963090"/>
          </a:xfrm>
        </p:spPr>
        <p:txBody>
          <a:bodyPr/>
          <a:lstStyle/>
          <a:p>
            <a:r>
              <a:rPr lang="nl-NL" dirty="0"/>
              <a:t>Wat te doen na je presentatie</a:t>
            </a:r>
          </a:p>
          <a:p>
            <a:pPr lvl="1"/>
            <a:r>
              <a:rPr lang="nl-NL" dirty="0"/>
              <a:t>Maak een kort verslag voor het bestuur</a:t>
            </a:r>
          </a:p>
          <a:p>
            <a:pPr lvl="1"/>
            <a:r>
              <a:rPr lang="nl-NL" dirty="0"/>
              <a:t>Zorg dat je de top 7 afspraken op papier zet </a:t>
            </a:r>
          </a:p>
          <a:p>
            <a:pPr lvl="1"/>
            <a:r>
              <a:rPr lang="nl-NL" dirty="0"/>
              <a:t>Stuur deze intern door</a:t>
            </a:r>
          </a:p>
          <a:p>
            <a:pPr lvl="1"/>
            <a:r>
              <a:rPr lang="nl-NL" dirty="0"/>
              <a:t>Na 2 maanden ga je met de groep de afspraken evalueren. Welke afspraken liepen goed? Welke waren moeilijk?</a:t>
            </a:r>
          </a:p>
        </p:txBody>
      </p:sp>
      <p:pic>
        <p:nvPicPr>
          <p:cNvPr id="4" name="Afbeelding 3">
            <a:extLst>
              <a:ext uri="{FF2B5EF4-FFF2-40B4-BE49-F238E27FC236}">
                <a16:creationId xmlns:a16="http://schemas.microsoft.com/office/drawing/2014/main" id="{780DEF4C-B3E7-3D43-B640-3E6693F7E2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852" y="673673"/>
            <a:ext cx="1134949" cy="1418686"/>
          </a:xfrm>
          <a:prstGeom prst="rect">
            <a:avLst/>
          </a:prstGeom>
        </p:spPr>
      </p:pic>
    </p:spTree>
    <p:extLst>
      <p:ext uri="{BB962C8B-B14F-4D97-AF65-F5344CB8AC3E}">
        <p14:creationId xmlns:p14="http://schemas.microsoft.com/office/powerpoint/2010/main" val="1828201597"/>
      </p:ext>
    </p:extLst>
  </p:cSld>
  <p:clrMapOvr>
    <a:masterClrMapping/>
  </p:clrMapOvr>
  <p:transition spd="med"/>
</p:sld>
</file>

<file path=ppt/theme/theme1.xml><?xml version="1.0" encoding="utf-8"?>
<a:theme xmlns:a="http://schemas.openxmlformats.org/drawingml/2006/main" name="Office-thema">
  <a:themeElements>
    <a:clrScheme name="Office-thema">
      <a:dk1>
        <a:srgbClr val="19134D"/>
      </a:dk1>
      <a:lt1>
        <a:srgbClr val="4B4D3A"/>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thema">
      <a:majorFont>
        <a:latin typeface="Helvetica"/>
        <a:ea typeface="Helvetica"/>
        <a:cs typeface="Helvetica"/>
      </a:majorFont>
      <a:minorFont>
        <a:latin typeface="Calibri"/>
        <a:ea typeface="Calibri"/>
        <a:cs typeface="Calibri"/>
      </a:minorFont>
    </a:fontScheme>
    <a:fmtScheme name="Office-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9134D"/>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9134D"/>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hema">
  <a:themeElements>
    <a:clrScheme name="Office-them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thema">
      <a:majorFont>
        <a:latin typeface="Helvetica"/>
        <a:ea typeface="Helvetica"/>
        <a:cs typeface="Helvetica"/>
      </a:majorFont>
      <a:minorFont>
        <a:latin typeface="Calibri"/>
        <a:ea typeface="Calibri"/>
        <a:cs typeface="Calibri"/>
      </a:minorFont>
    </a:fontScheme>
    <a:fmtScheme name="Office-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9134D"/>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9134D"/>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1270</TotalTime>
  <Words>723</Words>
  <Application>Microsoft Office PowerPoint</Application>
  <PresentationFormat>Diavoorstelling (4:3)</PresentationFormat>
  <Paragraphs>49</Paragraphs>
  <Slides>9</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Ice Sans</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Relax it’s just a game!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Sonja van Heteren</dc:creator>
  <cp:lastModifiedBy>Sonja van Heteren</cp:lastModifiedBy>
  <cp:revision>8</cp:revision>
  <dcterms:modified xsi:type="dcterms:W3CDTF">2019-01-28T13:53:43Z</dcterms:modified>
</cp:coreProperties>
</file>